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81" r:id="rId4"/>
    <p:sldId id="282" r:id="rId5"/>
    <p:sldId id="283" r:id="rId6"/>
    <p:sldId id="284" r:id="rId7"/>
    <p:sldId id="285" r:id="rId8"/>
    <p:sldId id="286" r:id="rId9"/>
    <p:sldId id="280" r:id="rId10"/>
    <p:sldId id="27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>
      <p:cViewPr varScale="1">
        <p:scale>
          <a:sx n="62" d="100"/>
          <a:sy n="62" d="100"/>
        </p:scale>
        <p:origin x="6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30468-6DBF-4B94-BF63-A16E03666787}" type="datetimeFigureOut">
              <a:rPr lang="en-IN" smtClean="0"/>
              <a:pPr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4D1F5-070B-4D11-9A45-2629554AF07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941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E4D1F5-070B-4D11-9A45-2629554AF07D}" type="slidenum">
              <a:rPr lang="en-IN" smtClean="0"/>
              <a:pPr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02838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8841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WORKING WITH QUERIES, FORMS AND REPORTS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Class VIII , Ch-3</a:t>
            </a:r>
          </a:p>
          <a:p>
            <a:r>
              <a:rPr lang="en-US" sz="2500" dirty="0">
                <a:solidFill>
                  <a:schemeClr val="tx1"/>
                </a:solidFill>
              </a:rPr>
              <a:t>PERIOD-2</a:t>
            </a:r>
            <a:endParaRPr lang="en-IN" sz="2500" dirty="0">
              <a:solidFill>
                <a:schemeClr val="tx1"/>
              </a:solidFill>
            </a:endParaRPr>
          </a:p>
        </p:txBody>
      </p:sp>
      <p:pic>
        <p:nvPicPr>
          <p:cNvPr id="5" name="Google Shape;54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55;p1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21450-E3CE-4ABF-9CE8-1FD46E217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86F5B-C845-4224-AB38-041614832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1 what  is form?</a:t>
            </a:r>
          </a:p>
          <a:p>
            <a:r>
              <a:rPr lang="en-US" sz="2000" dirty="0"/>
              <a:t>What the steps to </a:t>
            </a:r>
            <a:r>
              <a:rPr lang="en-US" sz="2000"/>
              <a:t>create form?</a:t>
            </a:r>
            <a:endParaRPr lang="en-IN" sz="2000" dirty="0"/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C4586AC1-4D57-12B3-3462-454E01A5D5AA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2192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E340724D-3463-CFD9-2BD3-5E71C545E4DA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508D-4B1A-4AC8-AF5A-0F88BF1B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236EC-18E8-4134-B48D-1AA6486EC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Creating a query using query wizard</a:t>
            </a:r>
          </a:p>
          <a:p>
            <a:r>
              <a:rPr lang="en-IN" sz="2000" dirty="0"/>
              <a:t>Learn how to create form using design view</a:t>
            </a: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FB545BF2-88F8-651A-3100-DA5F404FE192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336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ECAE9-F317-4EC2-87A1-8429832D9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QUERY USING QUERY WIZARD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2D804-20E4-4C69-AF22-67419D518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B62944-D1C5-471C-A1F5-B6EA0E487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17636"/>
            <a:ext cx="9144000" cy="3840163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2C608CF6-1F93-AD98-A717-22390588D44C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57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086FA-6E84-4106-B506-96C167C38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7F9C9-6DE6-4AB8-AD24-50C26C0FD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Forms allow you to add and update data in one record at a time in a table.</a:t>
            </a:r>
          </a:p>
          <a:p>
            <a:r>
              <a:rPr lang="en-US" dirty="0"/>
              <a:t>Although Access provides a Datasheet View, which is a convenient way of entering data, but it is not an appropriate tool for every data entry situation.</a:t>
            </a:r>
          </a:p>
          <a:p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AAB83F-BDC5-4855-91D1-9C2DC6880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724871" y="595609"/>
            <a:ext cx="3334215" cy="7272808"/>
          </a:xfrm>
          <a:prstGeom prst="rect">
            <a:avLst/>
          </a:prstGeom>
        </p:spPr>
      </p:pic>
      <p:pic>
        <p:nvPicPr>
          <p:cNvPr id="5" name="Google Shape;55;p1">
            <a:extLst>
              <a:ext uri="{FF2B5EF4-FFF2-40B4-BE49-F238E27FC236}">
                <a16:creationId xmlns:a16="http://schemas.microsoft.com/office/drawing/2014/main" id="{84149C25-F03E-EEF9-BA18-E42A69004FA7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8529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6C4B-7963-4E8D-8CA4-CFD9F4C69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526DE-AFC6-42DC-AF43-3BA1BBD45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 View is used to enter, edit and view data.</a:t>
            </a:r>
          </a:p>
          <a:p>
            <a:r>
              <a:rPr lang="en-US" dirty="0"/>
              <a:t>Design View is used to adjust the design of your form. It gives you a more detailed view of the structure of a form, such as Header, Detail, and Footer sections.</a:t>
            </a:r>
          </a:p>
          <a:p>
            <a:r>
              <a:rPr lang="en-US" dirty="0"/>
              <a:t> Layout View is used to change the appearance and size of various controls of a form.</a:t>
            </a:r>
          </a:p>
          <a:p>
            <a:endParaRPr lang="en-IN" dirty="0"/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EF6BB1CF-33A9-8635-F4C7-49FE98339CB6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2111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7EFD1-75D3-4E7C-84BE-98F5040B5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CREATING FORM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BB291B-CB8E-40D3-BF80-E6EC239934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369848" y="-957580"/>
            <a:ext cx="4404304" cy="8856984"/>
          </a:xfrm>
        </p:spPr>
      </p:pic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4A074865-D91E-B14D-111C-70631FA4C586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229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6480D-C2E9-4655-9859-3C605B070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FORMATTING A FORM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027CDD-B775-4278-9F58-D0DD0BC92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805062" y="-930227"/>
            <a:ext cx="3883571" cy="8579296"/>
          </a:xfrm>
        </p:spPr>
      </p:pic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FBC0E16A-10AA-8538-C9B9-B417E61E1ABA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1363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192D9-92FA-4D8E-8B95-75F385F7C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FDAC2-5EE9-4DA3-8F1A-548DB7500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941458-3651-4037-A6EC-75D62C3B6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969952" y="-919696"/>
            <a:ext cx="3204096" cy="8229600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9EC32BBD-E64E-310E-B46B-F97AC1938A6A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5641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F9228-BB44-4555-A3E1-B9DBAF2EA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0F9F5-7A6F-4440-835F-922362A3C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Forms allow you to add and update data in one record at a time in a table.</a:t>
            </a:r>
          </a:p>
          <a:p>
            <a:r>
              <a:rPr lang="en-US" dirty="0"/>
              <a:t>Form View is used to enter, edit and view data.</a:t>
            </a:r>
          </a:p>
          <a:p>
            <a:r>
              <a:rPr lang="en-US" dirty="0"/>
              <a:t>Design View is used to adjust the design of your form. It gives you a more detailed view of the structure of a form, such as Header, Detail, and Footer sections.</a:t>
            </a:r>
          </a:p>
          <a:p>
            <a:r>
              <a:rPr lang="en-US" dirty="0"/>
              <a:t> Layout View is used to change the appearance and size of various controls of a form.</a:t>
            </a:r>
          </a:p>
          <a:p>
            <a:endParaRPr lang="en-IN" dirty="0"/>
          </a:p>
          <a:p>
            <a:endParaRPr lang="en-IN" dirty="0"/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1C796D2E-5934-AF26-BCA5-F01816E38B09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58082" y="21429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8879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256</Words>
  <Application>Microsoft Office PowerPoint</Application>
  <PresentationFormat>On-screen Show (4:3)</PresentationFormat>
  <Paragraphs>26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WORKING WITH QUERIES, FORMS AND REPORTS</vt:lpstr>
      <vt:lpstr>LEARNING OUTCOMES</vt:lpstr>
      <vt:lpstr>QUERY USING QUERY WIZARD</vt:lpstr>
      <vt:lpstr>FORMS</vt:lpstr>
      <vt:lpstr>PowerPoint Presentation</vt:lpstr>
      <vt:lpstr>CREATING FORM</vt:lpstr>
      <vt:lpstr>FORMATTING A FORM</vt:lpstr>
      <vt:lpstr>PowerPoint Presentation</vt:lpstr>
      <vt:lpstr>Recap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Ashish Ray</cp:lastModifiedBy>
  <cp:revision>71</cp:revision>
  <dcterms:created xsi:type="dcterms:W3CDTF">2020-06-19T05:51:45Z</dcterms:created>
  <dcterms:modified xsi:type="dcterms:W3CDTF">2022-05-20T11:47:22Z</dcterms:modified>
</cp:coreProperties>
</file>